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431" r:id="rId2"/>
    <p:sldId id="361" r:id="rId3"/>
    <p:sldId id="360" r:id="rId4"/>
    <p:sldId id="432" r:id="rId5"/>
    <p:sldId id="363" r:id="rId6"/>
    <p:sldId id="365" r:id="rId7"/>
    <p:sldId id="364" r:id="rId8"/>
    <p:sldId id="438" r:id="rId9"/>
    <p:sldId id="366" r:id="rId10"/>
    <p:sldId id="367" r:id="rId11"/>
    <p:sldId id="359" r:id="rId12"/>
    <p:sldId id="358" r:id="rId13"/>
    <p:sldId id="355" r:id="rId14"/>
    <p:sldId id="357" r:id="rId15"/>
    <p:sldId id="356" r:id="rId16"/>
    <p:sldId id="368" r:id="rId17"/>
    <p:sldId id="369" r:id="rId18"/>
    <p:sldId id="420" r:id="rId19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31" autoAdjust="0"/>
    <p:restoredTop sz="95274" autoAdjust="0"/>
  </p:normalViewPr>
  <p:slideViewPr>
    <p:cSldViewPr>
      <p:cViewPr varScale="1">
        <p:scale>
          <a:sx n="78" d="100"/>
          <a:sy n="78" d="100"/>
        </p:scale>
        <p:origin x="1882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238" d="100"/>
          <a:sy n="238" d="100"/>
        </p:scale>
        <p:origin x="498" y="-15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13B1F7-2D72-FECB-5FDF-933F6E3172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E3CD9E-A840-A1B6-2622-738B67A528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5A4EC6C-92F9-413C-9A21-DF206DFE6A1C}" type="datetimeFigureOut">
              <a:rPr lang="en-CA" smtClean="0"/>
              <a:t>2025-07-02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B4B12-D8AA-7A20-51D7-0EB6EA279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73901-1B83-5FAE-0C09-635967744B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54BB11A-97FC-473E-A301-F63F0BBF01C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72245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5EF14F9-FEA8-492D-9779-BDB50F1CAAA8}" type="datetimeFigureOut">
              <a:rPr lang="en-CA" smtClean="0"/>
              <a:t>2025-07-02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739FEA7-AEA6-4107-B8C3-F0C4BC2F326E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939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6EAC4-F010-9B1A-2A81-8E7162602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3E945B-83A1-7B41-EEEB-58A11553AC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95D8A0-C6BA-48AC-6A81-ABA6897DE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Thanks!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68444-52AB-A6C4-CFC8-06D273063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9FEA7-AEA6-4107-B8C3-F0C4BC2F326E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35304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082C72E5-B48C-468D-942E-5AA5356DBBE5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5847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5E9E-584C-46D8-87A8-B6C00A16479E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15793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810E5E9E-584C-46D8-87A8-B6C00A16479E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675940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810E5E9E-584C-46D8-87A8-B6C00A16479E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529086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810E5E9E-584C-46D8-87A8-B6C00A16479E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309989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5E9E-584C-46D8-87A8-B6C00A16479E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657716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5E9E-584C-46D8-87A8-B6C00A16479E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7204273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74DAF-EF6D-469D-A96B-7AD135546AB4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7490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8E34728D-9BD1-42B5-A186-CB66CDB60986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60418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572B-3DB9-4F9E-88E0-22B66B6150E6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831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D737E40D-B388-47AC-9F6A-726BB246AE29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47923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669C3-E069-4062-85B6-AD2A84897D60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144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D6F4-F0CD-4164-9810-EE2D397A971F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8857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385D-F617-448A-BB92-5FB61D727707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6025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EE5CD-0210-488A-89AA-8A2D65AE495E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867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0A48-74B7-4048-900B-B8FB58ED5747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954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66E20-1611-485C-AD3D-56229756D410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877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E5E9E-584C-46D8-87A8-B6C00A16479E}" type="datetime1">
              <a:rPr lang="en-CA" smtClean="0"/>
              <a:t>2025-07-02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CC8B7-2811-425A-8005-FC8037D870F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5161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6C9B5-DA33-2441-DC86-062A5ED87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8EEEE-1E1C-4EA5-B1D1-C3F3ED5C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1</a:t>
            </a:fld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CFFF5C-8B06-2684-74C6-9FAB67DD0B39}"/>
              </a:ext>
            </a:extLst>
          </p:cNvPr>
          <p:cNvSpPr txBox="1"/>
          <p:nvPr/>
        </p:nvSpPr>
        <p:spPr>
          <a:xfrm>
            <a:off x="1619672" y="26311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Pictou Landing First Nation 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Land Use Plan 2024/2025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493454-DCE9-A950-C126-B84FEDAC1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0" y="1268760"/>
            <a:ext cx="7092280" cy="5047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0DC68-A5F4-419D-99C3-739BA2E1737F}"/>
              </a:ext>
            </a:extLst>
          </p:cNvPr>
          <p:cNvSpPr txBox="1"/>
          <p:nvPr/>
        </p:nvSpPr>
        <p:spPr>
          <a:xfrm>
            <a:off x="-2839" y="639830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cs typeface="Arial" panose="020B0604020202020204" pitchFamily="34" charset="0"/>
              </a:rPr>
              <a:t>Part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44D7E-44E9-435E-0CEB-71DB60D44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416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42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7169B-4FDD-5C53-649A-905D45E71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9C88D9-0466-3F75-4D81-2A57F0AEE3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7" y="1124744"/>
            <a:ext cx="6899285" cy="5331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92DE5-A308-8EA9-826C-FD3F31C275D7}"/>
              </a:ext>
            </a:extLst>
          </p:cNvPr>
          <p:cNvSpPr txBox="1"/>
          <p:nvPr/>
        </p:nvSpPr>
        <p:spPr>
          <a:xfrm>
            <a:off x="1619672" y="26064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Future Land Use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IR 37 and IR 24G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CBF226-B686-4A9C-E62D-D7FCEA2EB4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41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11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E3BAA-DE77-273C-347A-E99E34CC9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9E899-219B-9BD6-9200-3FB6DC8E5A2D}"/>
              </a:ext>
            </a:extLst>
          </p:cNvPr>
          <p:cNvSpPr txBox="1"/>
          <p:nvPr/>
        </p:nvSpPr>
        <p:spPr>
          <a:xfrm>
            <a:off x="1763688" y="33977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Research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Merigomish Islands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5BA7F-C795-A39C-B12C-0FC87DB17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59832" y="1439385"/>
            <a:ext cx="5562530" cy="4709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8D044A-44A4-28EB-FABF-EA8B03F0A616}"/>
              </a:ext>
            </a:extLst>
          </p:cNvPr>
          <p:cNvSpPr/>
          <p:nvPr/>
        </p:nvSpPr>
        <p:spPr>
          <a:xfrm>
            <a:off x="3347864" y="2060848"/>
            <a:ext cx="2304256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FFF875-5494-656A-D1F2-5AC80BD3D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2564904"/>
            <a:ext cx="3930437" cy="144016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F5E4B9-965D-58C7-E6AC-9E6BDDBFF0B3}"/>
              </a:ext>
            </a:extLst>
          </p:cNvPr>
          <p:cNvSpPr txBox="1"/>
          <p:nvPr/>
        </p:nvSpPr>
        <p:spPr>
          <a:xfrm>
            <a:off x="167520" y="4892152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Merigomish Harbour  I.R.31A and I.R.31B</a:t>
            </a:r>
          </a:p>
          <a:p>
            <a:pPr algn="ctr"/>
            <a:r>
              <a:rPr lang="en-CA" dirty="0"/>
              <a:t>1849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28E3C1-DB40-A6BD-58D2-1DF42B8D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11</a:t>
            </a:fld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BB693-65B6-AA6A-3339-EF42DB36D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8" y="-10852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93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812FBB-7DE5-E77A-4C13-961AB5A8E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5" y="1340768"/>
            <a:ext cx="8582952" cy="4763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351C7-A93C-7402-4D28-C2FEB7C18203}"/>
              </a:ext>
            </a:extLst>
          </p:cNvPr>
          <p:cNvSpPr txBox="1"/>
          <p:nvPr/>
        </p:nvSpPr>
        <p:spPr>
          <a:xfrm>
            <a:off x="1547664" y="36202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Research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Merigomish Islands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B87DB-1A51-5021-BF34-B9002E30F449}"/>
              </a:ext>
            </a:extLst>
          </p:cNvPr>
          <p:cNvSpPr txBox="1"/>
          <p:nvPr/>
        </p:nvSpPr>
        <p:spPr>
          <a:xfrm>
            <a:off x="2267744" y="604766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err="1"/>
              <a:t>Maligomish</a:t>
            </a:r>
            <a:r>
              <a:rPr lang="en-CA" dirty="0"/>
              <a:t> (Chapel )(Indian) Island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F5E58-4B29-8B7C-FE7F-E27515B1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12</a:t>
            </a:fld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AEE5DC-9E84-4B1D-1C50-27A15C8D0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" y="-73416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5A5D6-039F-A0AE-B417-747D95BF6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" y="1700808"/>
            <a:ext cx="8946161" cy="4320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4ECCF-8A1F-389F-3EB0-ECA104791727}"/>
              </a:ext>
            </a:extLst>
          </p:cNvPr>
          <p:cNvSpPr txBox="1"/>
          <p:nvPr/>
        </p:nvSpPr>
        <p:spPr>
          <a:xfrm>
            <a:off x="1331640" y="55788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Research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Merigomish Islands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1FBE83-2F04-860F-39BE-846D0CBD0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13</a:t>
            </a:fld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A6B8A9-5559-1F8F-38B2-AE78B3171547}"/>
              </a:ext>
            </a:extLst>
          </p:cNvPr>
          <p:cNvSpPr txBox="1"/>
          <p:nvPr/>
        </p:nvSpPr>
        <p:spPr>
          <a:xfrm>
            <a:off x="2267744" y="604766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err="1"/>
              <a:t>Maligomish</a:t>
            </a:r>
            <a:r>
              <a:rPr lang="en-CA" dirty="0"/>
              <a:t> (Chapel /Indian) Island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357C8-032F-A74C-CA29-98A09B989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12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23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98686-AF5C-FABB-F8EE-F8D2E4E7B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1" y="1484786"/>
            <a:ext cx="8529861" cy="4319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468740-89C9-EF92-72F6-81C740CA809A}"/>
              </a:ext>
            </a:extLst>
          </p:cNvPr>
          <p:cNvSpPr txBox="1"/>
          <p:nvPr/>
        </p:nvSpPr>
        <p:spPr>
          <a:xfrm>
            <a:off x="1259632" y="38100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Research</a:t>
            </a:r>
          </a:p>
          <a:p>
            <a:pPr algn="ctr"/>
            <a:r>
              <a:rPr lang="en-CA" b="1" dirty="0" err="1">
                <a:solidFill>
                  <a:srgbClr val="FF0000"/>
                </a:solidFill>
                <a:cs typeface="Arial" panose="020B0604020202020204" pitchFamily="34" charset="0"/>
              </a:rPr>
              <a:t>Merigomish</a:t>
            </a:r>
            <a:endParaRPr lang="en-CA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57DC2-6101-FE1A-4DFC-3ADBA28B1A27}"/>
              </a:ext>
            </a:extLst>
          </p:cNvPr>
          <p:cNvSpPr txBox="1"/>
          <p:nvPr/>
        </p:nvSpPr>
        <p:spPr>
          <a:xfrm>
            <a:off x="3275856" y="598063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err="1"/>
              <a:t>Muless</a:t>
            </a:r>
            <a:r>
              <a:rPr lang="en-CA" dirty="0"/>
              <a:t> (</a:t>
            </a:r>
            <a:r>
              <a:rPr lang="en-CA" dirty="0" err="1"/>
              <a:t>Mooleys</a:t>
            </a:r>
            <a:r>
              <a:rPr lang="en-CA" dirty="0"/>
              <a:t>) Island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0853E-CDEE-90D0-E9F8-1066BBCC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14</a:t>
            </a:fld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C72566-D342-487A-BC41-48C4F5D09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" y="-73416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49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EA92-60C5-D042-9C31-24227EFD0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1484784"/>
            <a:ext cx="8748464" cy="4246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5729DA-92D7-8C48-2E30-A01F3078625C}"/>
              </a:ext>
            </a:extLst>
          </p:cNvPr>
          <p:cNvSpPr txBox="1"/>
          <p:nvPr/>
        </p:nvSpPr>
        <p:spPr>
          <a:xfrm>
            <a:off x="1403648" y="343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Research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Merigomish Islands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54D48-5DCA-EADD-3F68-460FA949F61C}"/>
              </a:ext>
            </a:extLst>
          </p:cNvPr>
          <p:cNvSpPr txBox="1"/>
          <p:nvPr/>
        </p:nvSpPr>
        <p:spPr>
          <a:xfrm>
            <a:off x="3275856" y="59492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err="1"/>
              <a:t>Muless</a:t>
            </a:r>
            <a:r>
              <a:rPr lang="en-CA" dirty="0"/>
              <a:t> (</a:t>
            </a:r>
            <a:r>
              <a:rPr lang="en-CA" dirty="0" err="1"/>
              <a:t>Mooleys</a:t>
            </a:r>
            <a:r>
              <a:rPr lang="en-CA" dirty="0"/>
              <a:t>) Island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1554279-053D-5E4B-6B0E-0BB16C49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15</a:t>
            </a:fld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F9525A-2AE0-30C5-8118-98B59EB6C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" y="-47443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14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67084-B833-0CCB-F933-05B9884CB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FF139C-772C-CFEF-0EE9-6FA522FEB1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65" y="1124744"/>
            <a:ext cx="6755269" cy="52199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59BAC4-2EC3-027D-44EC-AF4F003F3972}"/>
              </a:ext>
            </a:extLst>
          </p:cNvPr>
          <p:cNvSpPr txBox="1"/>
          <p:nvPr/>
        </p:nvSpPr>
        <p:spPr>
          <a:xfrm>
            <a:off x="1475656" y="26064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Proposed Future Land Use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Merigomish Islands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CA4492-8202-029F-0923-483E012F2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" y="0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12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F4F2A-E30E-D3C4-9B22-A735ADBC8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B0F62-7A5F-F246-0FEB-712D44929B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81" y="1124744"/>
            <a:ext cx="6802638" cy="5256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E3696-62F9-3FA0-9E39-C84A3B647DE0}"/>
              </a:ext>
            </a:extLst>
          </p:cNvPr>
          <p:cNvSpPr txBox="1"/>
          <p:nvPr/>
        </p:nvSpPr>
        <p:spPr>
          <a:xfrm>
            <a:off x="1403648" y="2014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Proposed Future Land Use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Merigomish Islands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68560D-1E76-FFAB-E5C3-A7B19CD0D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" y="4223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29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02DEC-8F1F-78A2-0E01-8EB4F954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18</a:t>
            </a:fld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8E6BA-5F17-0F8E-6BDD-DFB8B5754208}"/>
              </a:ext>
            </a:extLst>
          </p:cNvPr>
          <p:cNvSpPr txBox="1"/>
          <p:nvPr/>
        </p:nvSpPr>
        <p:spPr>
          <a:xfrm>
            <a:off x="1728280" y="256490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End Part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6A078-7834-96A2-755E-6F4A98EAF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69725"/>
            <a:ext cx="3559690" cy="35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7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AA2E2-1628-3556-40C2-4CA1BB58E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56AE3-235B-37C6-9C0B-3A600BC09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26" y="1028039"/>
            <a:ext cx="6959747" cy="5377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EA6E59-2918-A13E-F50F-04930D428E01}"/>
              </a:ext>
            </a:extLst>
          </p:cNvPr>
          <p:cNvSpPr txBox="1"/>
          <p:nvPr/>
        </p:nvSpPr>
        <p:spPr>
          <a:xfrm>
            <a:off x="1224136" y="24872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Future Land Use Option 1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IR 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0678E7-63E0-43ED-446C-B650EB179F97}"/>
              </a:ext>
            </a:extLst>
          </p:cNvPr>
          <p:cNvCxnSpPr>
            <a:cxnSpLocks/>
          </p:cNvCxnSpPr>
          <p:nvPr/>
        </p:nvCxnSpPr>
        <p:spPr>
          <a:xfrm flipH="1">
            <a:off x="4788024" y="3140968"/>
            <a:ext cx="144016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DE6D88-6701-0F92-80F2-2F64DE0672A8}"/>
              </a:ext>
            </a:extLst>
          </p:cNvPr>
          <p:cNvCxnSpPr>
            <a:cxnSpLocks/>
          </p:cNvCxnSpPr>
          <p:nvPr/>
        </p:nvCxnSpPr>
        <p:spPr>
          <a:xfrm>
            <a:off x="4788024" y="3718368"/>
            <a:ext cx="72008" cy="718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018593-0553-F123-E82F-061D122E7104}"/>
              </a:ext>
            </a:extLst>
          </p:cNvPr>
          <p:cNvCxnSpPr/>
          <p:nvPr/>
        </p:nvCxnSpPr>
        <p:spPr>
          <a:xfrm flipV="1">
            <a:off x="4860032" y="4293096"/>
            <a:ext cx="50405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55BDC9-49F0-27BE-94AD-B8AFA9DCE092}"/>
              </a:ext>
            </a:extLst>
          </p:cNvPr>
          <p:cNvCxnSpPr>
            <a:cxnSpLocks/>
          </p:cNvCxnSpPr>
          <p:nvPr/>
        </p:nvCxnSpPr>
        <p:spPr>
          <a:xfrm flipV="1">
            <a:off x="5364088" y="4005064"/>
            <a:ext cx="21602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5E2BF0-2DBE-4820-9FFF-D8FC4DCDD310}"/>
              </a:ext>
            </a:extLst>
          </p:cNvPr>
          <p:cNvCxnSpPr>
            <a:cxnSpLocks/>
          </p:cNvCxnSpPr>
          <p:nvPr/>
        </p:nvCxnSpPr>
        <p:spPr>
          <a:xfrm flipV="1">
            <a:off x="5580112" y="3717032"/>
            <a:ext cx="21602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5119F5A-7796-3033-A0FB-D5B367581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902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3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A8841-E2C2-BE96-9F9C-D29C8A2F3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64768-AD96-23D5-6359-A4C4A769D9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8" y="1052736"/>
            <a:ext cx="6899284" cy="5331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6FD12-2FAE-1B4E-D6A2-B418371CB2FC}"/>
              </a:ext>
            </a:extLst>
          </p:cNvPr>
          <p:cNvSpPr txBox="1"/>
          <p:nvPr/>
        </p:nvSpPr>
        <p:spPr>
          <a:xfrm>
            <a:off x="1403648" y="27075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Future Land Use Option 1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IR 24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FD3E95-0257-5640-4154-46653DD1A6C1}"/>
              </a:ext>
            </a:extLst>
          </p:cNvPr>
          <p:cNvCxnSpPr>
            <a:cxnSpLocks/>
          </p:cNvCxnSpPr>
          <p:nvPr/>
        </p:nvCxnSpPr>
        <p:spPr>
          <a:xfrm flipH="1">
            <a:off x="4788024" y="3140968"/>
            <a:ext cx="144016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634E25-9426-5380-5DA2-471D57FEDDAC}"/>
              </a:ext>
            </a:extLst>
          </p:cNvPr>
          <p:cNvCxnSpPr>
            <a:cxnSpLocks/>
          </p:cNvCxnSpPr>
          <p:nvPr/>
        </p:nvCxnSpPr>
        <p:spPr>
          <a:xfrm>
            <a:off x="4788024" y="3718368"/>
            <a:ext cx="72008" cy="718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CAC7F5-A8BA-B1FE-F499-06868781EB37}"/>
              </a:ext>
            </a:extLst>
          </p:cNvPr>
          <p:cNvCxnSpPr/>
          <p:nvPr/>
        </p:nvCxnSpPr>
        <p:spPr>
          <a:xfrm flipV="1">
            <a:off x="4860032" y="4293096"/>
            <a:ext cx="50405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B3C383-F02A-D746-7670-378E5C961493}"/>
              </a:ext>
            </a:extLst>
          </p:cNvPr>
          <p:cNvCxnSpPr>
            <a:cxnSpLocks/>
          </p:cNvCxnSpPr>
          <p:nvPr/>
        </p:nvCxnSpPr>
        <p:spPr>
          <a:xfrm flipV="1">
            <a:off x="5364088" y="4005064"/>
            <a:ext cx="21602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3F0AE7-91D2-4C54-86B2-2AC9A1EA6533}"/>
              </a:ext>
            </a:extLst>
          </p:cNvPr>
          <p:cNvCxnSpPr/>
          <p:nvPr/>
        </p:nvCxnSpPr>
        <p:spPr>
          <a:xfrm flipV="1">
            <a:off x="5580112" y="3717032"/>
            <a:ext cx="21602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DE5C890-A397-6710-3BDC-57B67E867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5" y="24764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08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1F02A-DBC9-29F7-82D1-29A5416CA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8EBF1B-B88A-2526-63D4-D1A9B9B62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45" y="1124744"/>
            <a:ext cx="6811110" cy="5263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C73123-B233-AF85-6A0E-DAC4C6361FE2}"/>
              </a:ext>
            </a:extLst>
          </p:cNvPr>
          <p:cNvSpPr txBox="1"/>
          <p:nvPr/>
        </p:nvSpPr>
        <p:spPr>
          <a:xfrm>
            <a:off x="1403648" y="31581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Future Land Use Option 2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IR 24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622E65-5CAE-AB74-9B6A-00C9A9AB8D64}"/>
              </a:ext>
            </a:extLst>
          </p:cNvPr>
          <p:cNvCxnSpPr>
            <a:cxnSpLocks/>
          </p:cNvCxnSpPr>
          <p:nvPr/>
        </p:nvCxnSpPr>
        <p:spPr>
          <a:xfrm flipH="1">
            <a:off x="4788024" y="3140968"/>
            <a:ext cx="144016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884146-74AC-117F-06A2-3E965AB47419}"/>
              </a:ext>
            </a:extLst>
          </p:cNvPr>
          <p:cNvCxnSpPr>
            <a:cxnSpLocks/>
          </p:cNvCxnSpPr>
          <p:nvPr/>
        </p:nvCxnSpPr>
        <p:spPr>
          <a:xfrm>
            <a:off x="4788024" y="3718368"/>
            <a:ext cx="72008" cy="718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05A063-C9DD-65E3-A33E-1C527FEA36EF}"/>
              </a:ext>
            </a:extLst>
          </p:cNvPr>
          <p:cNvCxnSpPr/>
          <p:nvPr/>
        </p:nvCxnSpPr>
        <p:spPr>
          <a:xfrm flipV="1">
            <a:off x="4860032" y="4293096"/>
            <a:ext cx="50405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802923-AA6B-B6FF-919C-FEA2DE1C7999}"/>
              </a:ext>
            </a:extLst>
          </p:cNvPr>
          <p:cNvCxnSpPr>
            <a:cxnSpLocks/>
          </p:cNvCxnSpPr>
          <p:nvPr/>
        </p:nvCxnSpPr>
        <p:spPr>
          <a:xfrm flipV="1">
            <a:off x="5364088" y="4005064"/>
            <a:ext cx="21602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637FEE-45F3-FAB5-9D47-6C68D738F734}"/>
              </a:ext>
            </a:extLst>
          </p:cNvPr>
          <p:cNvCxnSpPr>
            <a:cxnSpLocks/>
          </p:cNvCxnSpPr>
          <p:nvPr/>
        </p:nvCxnSpPr>
        <p:spPr>
          <a:xfrm flipV="1">
            <a:off x="5580112" y="3717032"/>
            <a:ext cx="21602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8067E01-E167-E91D-9A0F-6FD40C3E1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44" y="20635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28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493E-2333-9D19-32FE-DBA1EED44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45295-750D-246C-9549-CF9D5ED4C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42077"/>
            <a:ext cx="6664588" cy="5149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59BD-0C32-E9D4-0C8C-BA713049F2CA}"/>
              </a:ext>
            </a:extLst>
          </p:cNvPr>
          <p:cNvSpPr txBox="1"/>
          <p:nvPr/>
        </p:nvSpPr>
        <p:spPr>
          <a:xfrm>
            <a:off x="1475656" y="24603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Future Land Use Option 2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IR 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3CDED2-8033-B8A2-B3BD-39BD21EEC657}"/>
              </a:ext>
            </a:extLst>
          </p:cNvPr>
          <p:cNvCxnSpPr>
            <a:cxnSpLocks/>
          </p:cNvCxnSpPr>
          <p:nvPr/>
        </p:nvCxnSpPr>
        <p:spPr>
          <a:xfrm flipH="1">
            <a:off x="4788024" y="3140968"/>
            <a:ext cx="144016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4DF0E5-528A-B3E0-F74D-EFB85DC9BF1F}"/>
              </a:ext>
            </a:extLst>
          </p:cNvPr>
          <p:cNvCxnSpPr>
            <a:cxnSpLocks/>
          </p:cNvCxnSpPr>
          <p:nvPr/>
        </p:nvCxnSpPr>
        <p:spPr>
          <a:xfrm>
            <a:off x="4788024" y="3718368"/>
            <a:ext cx="72008" cy="718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54F036-A524-47FE-6C04-996D4E7C20C9}"/>
              </a:ext>
            </a:extLst>
          </p:cNvPr>
          <p:cNvCxnSpPr/>
          <p:nvPr/>
        </p:nvCxnSpPr>
        <p:spPr>
          <a:xfrm flipV="1">
            <a:off x="4860032" y="4293096"/>
            <a:ext cx="50405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632D29-D5A9-7948-C8A3-E3437C402147}"/>
              </a:ext>
            </a:extLst>
          </p:cNvPr>
          <p:cNvCxnSpPr>
            <a:cxnSpLocks/>
          </p:cNvCxnSpPr>
          <p:nvPr/>
        </p:nvCxnSpPr>
        <p:spPr>
          <a:xfrm flipV="1">
            <a:off x="5364088" y="4005064"/>
            <a:ext cx="21602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F00E19-59E3-C018-E3A6-92C572377AA8}"/>
              </a:ext>
            </a:extLst>
          </p:cNvPr>
          <p:cNvCxnSpPr>
            <a:cxnSpLocks/>
          </p:cNvCxnSpPr>
          <p:nvPr/>
        </p:nvCxnSpPr>
        <p:spPr>
          <a:xfrm flipV="1">
            <a:off x="5580112" y="3717032"/>
            <a:ext cx="21602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65DE81-B830-D749-C21B-5A4EA0F73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" y="25367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92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D1C0A-7DE7-3B3C-0BAA-E75B058A3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506AF-1BA0-987C-C11B-0A1E2808E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81" y="1124744"/>
            <a:ext cx="6802638" cy="5256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2959E6-D8F4-0F9B-2FD7-B208D5665D14}"/>
              </a:ext>
            </a:extLst>
          </p:cNvPr>
          <p:cNvSpPr txBox="1"/>
          <p:nvPr/>
        </p:nvSpPr>
        <p:spPr>
          <a:xfrm>
            <a:off x="1475656" y="20903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Future Land Use Option 3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IR 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3CFC97-E2F9-0FC9-D09A-CC54867C1BFE}"/>
              </a:ext>
            </a:extLst>
          </p:cNvPr>
          <p:cNvCxnSpPr>
            <a:cxnSpLocks/>
          </p:cNvCxnSpPr>
          <p:nvPr/>
        </p:nvCxnSpPr>
        <p:spPr>
          <a:xfrm flipH="1">
            <a:off x="4716016" y="3211640"/>
            <a:ext cx="144016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C39613-E088-F879-1F52-376D3B7EA58D}"/>
              </a:ext>
            </a:extLst>
          </p:cNvPr>
          <p:cNvCxnSpPr>
            <a:cxnSpLocks/>
          </p:cNvCxnSpPr>
          <p:nvPr/>
        </p:nvCxnSpPr>
        <p:spPr>
          <a:xfrm>
            <a:off x="4716016" y="3789040"/>
            <a:ext cx="72008" cy="718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134D0E-9648-171E-E0E0-EA1E2F2E0356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5477512" y="4075736"/>
            <a:ext cx="30592" cy="287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EEBA73-8670-DEED-B3B2-652A91B28973}"/>
              </a:ext>
            </a:extLst>
          </p:cNvPr>
          <p:cNvCxnSpPr>
            <a:cxnSpLocks/>
          </p:cNvCxnSpPr>
          <p:nvPr/>
        </p:nvCxnSpPr>
        <p:spPr>
          <a:xfrm flipV="1">
            <a:off x="5508104" y="3753036"/>
            <a:ext cx="216024" cy="32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1BDE03C-B0F9-4DDA-D537-C919E2EA71C4}"/>
              </a:ext>
            </a:extLst>
          </p:cNvPr>
          <p:cNvSpPr/>
          <p:nvPr/>
        </p:nvSpPr>
        <p:spPr>
          <a:xfrm rot="1909603">
            <a:off x="5403887" y="4093778"/>
            <a:ext cx="72008" cy="14268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E56D54-4B13-AEED-7CD4-81CD9B7A1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27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5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C2B7E-9634-AA90-E83D-15E0302BA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2CBE9-FF78-457D-C311-3AC4AF76E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99" y="1124744"/>
            <a:ext cx="6885801" cy="5320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9E708F-114E-CE92-D64E-BA2E99652FBF}"/>
              </a:ext>
            </a:extLst>
          </p:cNvPr>
          <p:cNvSpPr txBox="1"/>
          <p:nvPr/>
        </p:nvSpPr>
        <p:spPr>
          <a:xfrm>
            <a:off x="1187624" y="33265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Future Land Use Option 3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IR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DA40F9-1226-2AD5-C49C-0317F9A36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8" y="-17972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1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7BE526-A633-413B-E588-09B9DA3E9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1340768"/>
            <a:ext cx="8532440" cy="468308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49DA8AD-3862-8FDF-C7EF-4151842F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C8B7-2811-425A-8005-FC8037D870FD}" type="slidenum">
              <a:rPr lang="en-CA" smtClean="0"/>
              <a:t>8</a:t>
            </a:fld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D8BC29-917B-A4C7-A741-3D690A13FDF9}"/>
              </a:ext>
            </a:extLst>
          </p:cNvPr>
          <p:cNvSpPr txBox="1"/>
          <p:nvPr/>
        </p:nvSpPr>
        <p:spPr>
          <a:xfrm>
            <a:off x="1403648" y="39711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IR 37 and IR 24G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51195A-D9BC-2096-1FCD-1E25C2FEB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19" y="-73416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58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2BAA9-8B74-B09E-CD82-2865439B7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70FA9C-1405-EF8C-5EEA-D1EB25E18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55" y="1124744"/>
            <a:ext cx="6832289" cy="5279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BFABF-3BD4-D646-6E12-A595C484380D}"/>
              </a:ext>
            </a:extLst>
          </p:cNvPr>
          <p:cNvSpPr txBox="1"/>
          <p:nvPr/>
        </p:nvSpPr>
        <p:spPr>
          <a:xfrm>
            <a:off x="1155855" y="26064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PLFN Pre-Planning Phase Activities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Future Land Use</a:t>
            </a:r>
          </a:p>
          <a:p>
            <a:pPr algn="ctr"/>
            <a:r>
              <a:rPr lang="en-CA" b="1" dirty="0">
                <a:solidFill>
                  <a:srgbClr val="FF0000"/>
                </a:solidFill>
                <a:cs typeface="Arial" panose="020B0604020202020204" pitchFamily="34" charset="0"/>
              </a:rPr>
              <a:t>IR 37 and IR 24G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A888B-3A6D-8A2C-5F12-8C58315A1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9"/>
            <a:ext cx="1273958" cy="12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43867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Part 1 branded-plfnLFN_LUP_Apr30_Community_Info_Package_Part1</Template>
  <TotalTime>335091</TotalTime>
  <Words>219</Words>
  <Application>Microsoft Office PowerPoint</Application>
  <PresentationFormat>On-screen Show (4:3)</PresentationFormat>
  <Paragraphs>68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Century Gothic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Moore</dc:creator>
  <cp:lastModifiedBy>Linda Ritcey</cp:lastModifiedBy>
  <cp:revision>114</cp:revision>
  <cp:lastPrinted>2025-05-01T04:48:03Z</cp:lastPrinted>
  <dcterms:created xsi:type="dcterms:W3CDTF">2018-06-13T18:30:55Z</dcterms:created>
  <dcterms:modified xsi:type="dcterms:W3CDTF">2025-07-02T14:51:46Z</dcterms:modified>
</cp:coreProperties>
</file>